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5" r:id="rId4"/>
    <p:sldId id="262" r:id="rId5"/>
    <p:sldId id="258" r:id="rId6"/>
    <p:sldId id="264" r:id="rId7"/>
    <p:sldId id="266" r:id="rId8"/>
    <p:sldId id="260" r:id="rId9"/>
    <p:sldId id="257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46247" y="3657600"/>
            <a:ext cx="560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Artificial </a:t>
            </a:r>
            <a:r>
              <a:rPr lang="en-US" altLang="zh-CN" sz="3600" dirty="0"/>
              <a:t>intelligence</a:t>
            </a:r>
            <a:r>
              <a:rPr lang="zh-CN" altLang="en-US" sz="3200" dirty="0"/>
              <a:t> 缩写</a:t>
            </a:r>
            <a:r>
              <a:rPr lang="en-US" altLang="zh-CN" sz="3200" dirty="0"/>
              <a:t>AI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46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3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2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25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什么是人工智能？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https://wkretype.bdimg.com/retype/zoom/3a28159283d049649b665854?pn=1&amp;o=jpg_6&amp;md5sum=efd9aa04eb8c50350c7a85c0f94003be&amp;sign=572de7f1de&amp;png=0-167200&amp;jpg=0-141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264477"/>
            <a:ext cx="6296380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 smtClean="0"/>
              <a:t>图像识别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人脸</a:t>
            </a:r>
            <a:r>
              <a:rPr lang="zh-CN" altLang="en-US" dirty="0" smtClean="0"/>
              <a:t>识别</a:t>
            </a:r>
            <a:endParaRPr lang="en-US" altLang="zh-CN" dirty="0" smtClean="0"/>
          </a:p>
          <a:p>
            <a:r>
              <a:rPr lang="zh-CN" altLang="en-US" dirty="0" smtClean="0"/>
              <a:t>植物识别</a:t>
            </a:r>
            <a:endParaRPr lang="en-US" altLang="zh-CN" dirty="0" smtClean="0"/>
          </a:p>
          <a:p>
            <a:r>
              <a:rPr lang="zh-CN" altLang="en-US" dirty="0" smtClean="0"/>
              <a:t>动物识别</a:t>
            </a:r>
            <a:endParaRPr lang="en-US" altLang="zh-CN" dirty="0" smtClean="0"/>
          </a:p>
          <a:p>
            <a:r>
              <a:rPr lang="zh-CN" altLang="en-US" dirty="0" smtClean="0"/>
              <a:t>文字识别</a:t>
            </a:r>
            <a:endParaRPr lang="en-US" altLang="zh-CN" dirty="0" smtClean="0"/>
          </a:p>
          <a:p>
            <a:r>
              <a:rPr lang="zh-CN" altLang="en-US" dirty="0" smtClean="0"/>
              <a:t>车牌识别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7410" name="Picture 2" descr="https://wkretype.bdimg.com/retype/zoom/3a28159283d049649b665854?pn=12&amp;o=jpg_6&amp;md5sum=efd9aa04eb8c50350c7a85c0f94003be&amp;sign=572de7f1de&amp;png=2104742-2323450&amp;jpg=1881415-20371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41" y="1861079"/>
            <a:ext cx="8423562" cy="47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1" y="2134706"/>
            <a:ext cx="7658100" cy="4191000"/>
          </a:xfrm>
          <a:prstGeom prst="rect">
            <a:avLst/>
          </a:prstGeom>
        </p:spPr>
      </p:pic>
      <p:pic>
        <p:nvPicPr>
          <p:cNvPr id="1030" name="Picture 6" descr="https://ss0.bdstatic.com/94oJfD_bAAcT8t7mm9GUKT-xh_/timg?image&amp;quality=100&amp;size=b4000_4000&amp;sec=1555567238&amp;di=4092afaab4fe9adfc3f1f818fd826efa&amp;src=http://img.juimg.com/tuku/yulantu/110429/25-11042ZP115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53" y="2134706"/>
            <a:ext cx="6603281" cy="42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946" y="2134706"/>
            <a:ext cx="8357557" cy="430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5587"/>
          </a:xfrm>
        </p:spPr>
        <p:txBody>
          <a:bodyPr>
            <a:normAutofit/>
          </a:bodyPr>
          <a:lstStyle/>
          <a:p>
            <a:r>
              <a:rPr lang="zh-CN" altLang="en-US" dirty="0"/>
              <a:t>小米</a:t>
            </a:r>
            <a:r>
              <a:rPr lang="en-US" altLang="zh-CN" dirty="0"/>
              <a:t>AI </a:t>
            </a:r>
            <a:r>
              <a:rPr lang="zh-CN" altLang="en-US" dirty="0" smtClean="0"/>
              <a:t>音箱能</a:t>
            </a:r>
            <a:r>
              <a:rPr lang="zh-CN" altLang="en-US" dirty="0" smtClean="0"/>
              <a:t>听会</a:t>
            </a:r>
            <a:r>
              <a:rPr lang="zh-CN" altLang="en-US" dirty="0" smtClean="0"/>
              <a:t>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70" y="1475864"/>
            <a:ext cx="3948075" cy="5144239"/>
          </a:xfrm>
          <a:prstGeom prst="rect">
            <a:avLst/>
          </a:prstGeom>
        </p:spPr>
      </p:pic>
      <p:pic>
        <p:nvPicPr>
          <p:cNvPr id="8" name="Picture 6" descr="http://img10.360buyimg.com/imgzone/jfs/t19675/184/1435580479/163189/13c8a315/5ac9e417Nbfa56f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020" y="1703579"/>
            <a:ext cx="4674176" cy="490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g10.360buyimg.com/imgzone/jfs/t17605/211/1384570041/105849/4c0e727/5ac9e415Nd7f9192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75" y="1467671"/>
            <a:ext cx="7557270" cy="516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0439"/>
          </a:xfrm>
        </p:spPr>
        <p:txBody>
          <a:bodyPr/>
          <a:lstStyle/>
          <a:p>
            <a:r>
              <a:rPr lang="zh-CN" altLang="en-US" dirty="0" smtClean="0"/>
              <a:t>波士顿人形</a:t>
            </a:r>
            <a:r>
              <a:rPr lang="zh-CN" altLang="en-US" dirty="0" smtClean="0"/>
              <a:t>机器人在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年取得重大突破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89" y="2227933"/>
            <a:ext cx="4572000" cy="2571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52" y="1932600"/>
            <a:ext cx="5715000" cy="3219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20" y="1932600"/>
            <a:ext cx="5909375" cy="33289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88" y="1904082"/>
            <a:ext cx="6146267" cy="34623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61" y="1810069"/>
            <a:ext cx="6428946" cy="4018091"/>
          </a:xfrm>
          <a:prstGeom prst="rect">
            <a:avLst/>
          </a:prstGeom>
        </p:spPr>
      </p:pic>
      <p:pic>
        <p:nvPicPr>
          <p:cNvPr id="18438" name="Picture 6" descr="ä¸æ¥¼æ¢¯è¶éè¿è½æ¬è¿30æ¤è´§ç©ï¼äºä¸èµ·çæ³¢å£«é¡¿å¨åHandleæºå¨äºº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668" y="1460528"/>
            <a:ext cx="3810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ä¸æ¥¼æ¢¯è¶éè¿è½æ¬è¿30æ¤è´§ç©ï¼äºä¸èµ·çæ³¢å£«é¡¿å¨åHandleæºå¨äºº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668" y="3839902"/>
            <a:ext cx="3810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 smtClean="0"/>
              <a:t>AlphaGo</a:t>
            </a:r>
            <a:r>
              <a:rPr lang="zh-CN" altLang="en-US" cap="none" dirty="0" smtClean="0"/>
              <a:t>会思考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https://wkretype.bdimg.com/retype/zoom/3a28159283d049649b665854?pn=2&amp;o=jpg_6&amp;md5sum=efd9aa04eb8c50350c7a85c0f94003be&amp;sign=572de7f1de&amp;png=167201-332623&amp;jpg=141291-3000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28" y="2099359"/>
            <a:ext cx="6799863" cy="382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 smtClean="0"/>
              <a:t>会学习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66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人工智能的起源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64" y="2388309"/>
            <a:ext cx="7223098" cy="32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100" dirty="0"/>
              <a:t>人工智能（</a:t>
            </a:r>
            <a:r>
              <a:rPr lang="en-US" altLang="zh-CN" sz="3100" dirty="0"/>
              <a:t>AI</a:t>
            </a:r>
            <a:r>
              <a:rPr lang="zh-CN" altLang="en-US" sz="3100" dirty="0" smtClean="0"/>
              <a:t>），是</a:t>
            </a:r>
            <a:r>
              <a:rPr lang="zh-CN" altLang="en-US" sz="3100" dirty="0"/>
              <a:t>研究、开发用于模拟和扩展人的智能的理论、方法、技术及应用系统的一门新的技术科学。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56244"/>
          </a:xfrm>
        </p:spPr>
        <p:txBody>
          <a:bodyPr/>
          <a:lstStyle/>
          <a:p>
            <a:r>
              <a:rPr lang="zh-CN" altLang="en-US" dirty="0"/>
              <a:t>会看</a:t>
            </a:r>
            <a:r>
              <a:rPr lang="en-US" altLang="zh-CN" dirty="0" smtClean="0"/>
              <a:t>: </a:t>
            </a:r>
            <a:r>
              <a:rPr lang="zh-CN" altLang="en-US" dirty="0" smtClean="0"/>
              <a:t>图像</a:t>
            </a:r>
            <a:r>
              <a:rPr lang="zh-CN" altLang="en-US" dirty="0"/>
              <a:t>识别、文字识别、车牌识别</a:t>
            </a:r>
          </a:p>
          <a:p>
            <a:r>
              <a:rPr lang="zh-CN" altLang="en-US" dirty="0"/>
              <a:t>会听</a:t>
            </a:r>
            <a:r>
              <a:rPr lang="en-US" altLang="zh-CN" dirty="0" smtClean="0"/>
              <a:t>: </a:t>
            </a:r>
            <a:r>
              <a:rPr lang="zh-CN" altLang="en-US" dirty="0" smtClean="0"/>
              <a:t>语音识别</a:t>
            </a:r>
            <a:r>
              <a:rPr lang="zh-CN" altLang="en-US" dirty="0"/>
              <a:t>、说话人识别、机器翻译</a:t>
            </a:r>
          </a:p>
          <a:p>
            <a:r>
              <a:rPr lang="zh-CN" altLang="en-US" dirty="0"/>
              <a:t>会说</a:t>
            </a:r>
            <a:r>
              <a:rPr lang="en-US" altLang="zh-CN" dirty="0" smtClean="0"/>
              <a:t>: </a:t>
            </a:r>
            <a:r>
              <a:rPr lang="zh-CN" altLang="en-US" dirty="0" smtClean="0"/>
              <a:t>语音合成</a:t>
            </a:r>
            <a:r>
              <a:rPr lang="zh-CN" altLang="en-US" dirty="0"/>
              <a:t>、人机对话</a:t>
            </a:r>
          </a:p>
          <a:p>
            <a:r>
              <a:rPr lang="zh-CN" altLang="en-US" dirty="0"/>
              <a:t>会行动</a:t>
            </a:r>
            <a:r>
              <a:rPr lang="en-US" altLang="zh-CN" dirty="0" smtClean="0"/>
              <a:t>: </a:t>
            </a:r>
            <a:r>
              <a:rPr lang="zh-CN" altLang="en-US" dirty="0" smtClean="0"/>
              <a:t>机器人</a:t>
            </a:r>
            <a:r>
              <a:rPr lang="zh-CN" altLang="en-US" dirty="0"/>
              <a:t>、自动驾驶汽车、无人机</a:t>
            </a:r>
          </a:p>
          <a:p>
            <a:r>
              <a:rPr lang="zh-CN" altLang="en-US" dirty="0"/>
              <a:t>会思考</a:t>
            </a:r>
            <a:r>
              <a:rPr lang="en-US" altLang="zh-CN" dirty="0" smtClean="0"/>
              <a:t>: </a:t>
            </a:r>
            <a:r>
              <a:rPr lang="zh-CN" altLang="en-US" dirty="0" smtClean="0"/>
              <a:t>人</a:t>
            </a:r>
            <a:r>
              <a:rPr lang="zh-CN" altLang="en-US" dirty="0"/>
              <a:t>机对弈、定理证明、医疗诊断</a:t>
            </a:r>
          </a:p>
          <a:p>
            <a:r>
              <a:rPr lang="zh-CN" altLang="en-US" dirty="0"/>
              <a:t>会学习</a:t>
            </a:r>
            <a:r>
              <a:rPr lang="en-US" altLang="zh-CN" dirty="0" smtClean="0"/>
              <a:t>: </a:t>
            </a:r>
            <a:r>
              <a:rPr lang="zh-CN" altLang="en-US" dirty="0" smtClean="0"/>
              <a:t>机器学习</a:t>
            </a:r>
            <a:r>
              <a:rPr lang="zh-CN" altLang="en-US" dirty="0"/>
              <a:t>、知识表示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9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820</TotalTime>
  <Words>130</Words>
  <Application>Microsoft Office PowerPoint</Application>
  <PresentationFormat>宽屏</PresentationFormat>
  <Paragraphs>22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Trebuchet MS</vt:lpstr>
      <vt:lpstr>Tw Cen MT</vt:lpstr>
      <vt:lpstr>电路</vt:lpstr>
      <vt:lpstr> 人工智能</vt:lpstr>
      <vt:lpstr>什么是人工智能？</vt:lpstr>
      <vt:lpstr>图像识别</vt:lpstr>
      <vt:lpstr>小米AI 音箱能听会说</vt:lpstr>
      <vt:lpstr>波士顿人形机器人在2018年取得重大突破</vt:lpstr>
      <vt:lpstr>AlphaGo会思考</vt:lpstr>
      <vt:lpstr>会学习</vt:lpstr>
      <vt:lpstr>人工智能的起源</vt:lpstr>
      <vt:lpstr>人工智能（AI），是研究、开发用于模拟和扩展人的智能的理论、方法、技术及应用系统的一门新的技术科学。 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HaiPing Ye (叶海平)</dc:creator>
  <cp:lastModifiedBy>HaiPing Ye (叶海平)</cp:lastModifiedBy>
  <cp:revision>34</cp:revision>
  <dcterms:created xsi:type="dcterms:W3CDTF">2019-04-16T01:18:10Z</dcterms:created>
  <dcterms:modified xsi:type="dcterms:W3CDTF">2019-04-18T09:23:17Z</dcterms:modified>
</cp:coreProperties>
</file>